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601200" cy="128016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42" d="100"/>
          <a:sy n="42" d="100"/>
        </p:scale>
        <p:origin x="2597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F81CA-B00F-4550-BDA8-6B9F4409DFE6}" type="datetimeFigureOut">
              <a:rPr lang="de-AT" smtClean="0"/>
              <a:t>20.03.2026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E3628-D2F3-4DC9-B730-3CF5CA2C5F65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5700661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F81CA-B00F-4550-BDA8-6B9F4409DFE6}" type="datetimeFigureOut">
              <a:rPr lang="de-AT" smtClean="0"/>
              <a:t>20.03.2026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E3628-D2F3-4DC9-B730-3CF5CA2C5F65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543440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F81CA-B00F-4550-BDA8-6B9F4409DFE6}" type="datetimeFigureOut">
              <a:rPr lang="de-AT" smtClean="0"/>
              <a:t>20.03.2026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E3628-D2F3-4DC9-B730-3CF5CA2C5F65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63905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F81CA-B00F-4550-BDA8-6B9F4409DFE6}" type="datetimeFigureOut">
              <a:rPr lang="de-AT" smtClean="0"/>
              <a:t>20.03.2026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E3628-D2F3-4DC9-B730-3CF5CA2C5F65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636799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>
                    <a:tint val="82000"/>
                  </a:schemeClr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82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82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F81CA-B00F-4550-BDA8-6B9F4409DFE6}" type="datetimeFigureOut">
              <a:rPr lang="de-AT" smtClean="0"/>
              <a:t>20.03.2026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E3628-D2F3-4DC9-B730-3CF5CA2C5F65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844096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F81CA-B00F-4550-BDA8-6B9F4409DFE6}" type="datetimeFigureOut">
              <a:rPr lang="de-AT" smtClean="0"/>
              <a:t>20.03.2026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E3628-D2F3-4DC9-B730-3CF5CA2C5F65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108316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F81CA-B00F-4550-BDA8-6B9F4409DFE6}" type="datetimeFigureOut">
              <a:rPr lang="de-AT" smtClean="0"/>
              <a:t>20.03.2026</a:t>
            </a:fld>
            <a:endParaRPr lang="de-A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E3628-D2F3-4DC9-B730-3CF5CA2C5F65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010199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F81CA-B00F-4550-BDA8-6B9F4409DFE6}" type="datetimeFigureOut">
              <a:rPr lang="de-AT" smtClean="0"/>
              <a:t>20.03.2026</a:t>
            </a:fld>
            <a:endParaRPr lang="de-A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E3628-D2F3-4DC9-B730-3CF5CA2C5F65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7290069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F81CA-B00F-4550-BDA8-6B9F4409DFE6}" type="datetimeFigureOut">
              <a:rPr lang="de-AT" smtClean="0"/>
              <a:t>20.03.2026</a:t>
            </a:fld>
            <a:endParaRPr lang="de-A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E3628-D2F3-4DC9-B730-3CF5CA2C5F65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188264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F81CA-B00F-4550-BDA8-6B9F4409DFE6}" type="datetimeFigureOut">
              <a:rPr lang="de-AT" smtClean="0"/>
              <a:t>20.03.2026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E3628-D2F3-4DC9-B730-3CF5CA2C5F65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071285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F81CA-B00F-4550-BDA8-6B9F4409DFE6}" type="datetimeFigureOut">
              <a:rPr lang="de-AT" smtClean="0"/>
              <a:t>20.03.2026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E3628-D2F3-4DC9-B730-3CF5CA2C5F65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9271249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EBF81CA-B00F-4550-BDA8-6B9F4409DFE6}" type="datetimeFigureOut">
              <a:rPr lang="de-AT" smtClean="0"/>
              <a:t>20.03.2026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E4E3628-D2F3-4DC9-B730-3CF5CA2C5F65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353350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>
            <a:extLst>
              <a:ext uri="{FF2B5EF4-FFF2-40B4-BE49-F238E27FC236}">
                <a16:creationId xmlns:a16="http://schemas.microsoft.com/office/drawing/2014/main" id="{D63F0DB1-8E69-5533-D4A6-E2DAEF7218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277"/>
          <a:stretch>
            <a:fillRect/>
          </a:stretch>
        </p:blipFill>
        <p:spPr>
          <a:xfrm>
            <a:off x="0" y="0"/>
            <a:ext cx="9614259" cy="12801600"/>
          </a:xfrm>
          <a:prstGeom prst="rect">
            <a:avLst/>
          </a:prstGeom>
        </p:spPr>
      </p:pic>
      <p:sp>
        <p:nvSpPr>
          <p:cNvPr id="3" name="Untertitel 2">
            <a:extLst>
              <a:ext uri="{FF2B5EF4-FFF2-40B4-BE49-F238E27FC236}">
                <a16:creationId xmlns:a16="http://schemas.microsoft.com/office/drawing/2014/main" id="{C7F82F84-525E-FCEF-2372-C1C40727F5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00150" y="5394960"/>
            <a:ext cx="7200900" cy="4657344"/>
          </a:xfrm>
        </p:spPr>
        <p:txBody>
          <a:bodyPr/>
          <a:lstStyle/>
          <a:p>
            <a:r>
              <a:rPr lang="de-DE" sz="2400" dirty="0"/>
              <a:t>Fügen Sie hier Ihren persönlichen Text ein!</a:t>
            </a:r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r>
              <a:rPr lang="de-DE" sz="1600" dirty="0"/>
              <a:t>Kontaktdaten</a:t>
            </a:r>
          </a:p>
          <a:p>
            <a:r>
              <a:rPr lang="de-DE" sz="1600" dirty="0"/>
              <a:t>Impressum</a:t>
            </a:r>
            <a:endParaRPr lang="de-AT" sz="1600" dirty="0"/>
          </a:p>
        </p:txBody>
      </p:sp>
    </p:spTree>
    <p:extLst>
      <p:ext uri="{BB962C8B-B14F-4D97-AF65-F5344CB8AC3E}">
        <p14:creationId xmlns:p14="http://schemas.microsoft.com/office/powerpoint/2010/main" val="19132757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10</Words>
  <Application>Microsoft Office PowerPoint</Application>
  <PresentationFormat>A3-Papier (297 x 420 mm)</PresentationFormat>
  <Paragraphs>10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Magdalena Ast – mkm Niederösterreich</dc:creator>
  <cp:lastModifiedBy>Magdalena Ast – mkm Niederösterreich</cp:lastModifiedBy>
  <cp:revision>2</cp:revision>
  <dcterms:created xsi:type="dcterms:W3CDTF">2026-03-20T08:45:30Z</dcterms:created>
  <dcterms:modified xsi:type="dcterms:W3CDTF">2026-03-20T12:45:53Z</dcterms:modified>
</cp:coreProperties>
</file>